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5" autoAdjust="0"/>
    <p:restoredTop sz="94660"/>
  </p:normalViewPr>
  <p:slideViewPr>
    <p:cSldViewPr snapToGrid="0">
      <p:cViewPr varScale="1">
        <p:scale>
          <a:sx n="61" d="100"/>
          <a:sy n="61" d="100"/>
        </p:scale>
        <p:origin x="58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122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038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340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75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4217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674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451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405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811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626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1388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03D1A0-A520-47C5-B499-B05D235210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1031630"/>
            <a:ext cx="9816905" cy="3293481"/>
          </a:xfrm>
        </p:spPr>
        <p:txBody>
          <a:bodyPr>
            <a:normAutofit fontScale="90000"/>
          </a:bodyPr>
          <a:lstStyle/>
          <a:p>
            <a:r>
              <a:rPr lang="es-CO" b="1" dirty="0"/>
              <a:t>Plantilla de presentación corta para compartir con comunidad / red local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9E4A3E2-B311-41F5-882D-4E96D164C8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0458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39D71D1-2BB2-452C-9867-01818F7F8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386C7A48-D915-4FD9-8389-4D819D3FF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68768"/>
            <a:ext cx="5338689" cy="3700325"/>
          </a:xfrm>
        </p:spPr>
        <p:txBody>
          <a:bodyPr>
            <a:noAutofit/>
          </a:bodyPr>
          <a:lstStyle/>
          <a:p>
            <a:r>
              <a:rPr lang="es-CO" sz="2800" b="1" dirty="0"/>
              <a:t>Diapositiva 1 – Portada</a:t>
            </a:r>
            <a:endParaRPr lang="es-CO" sz="2800" dirty="0"/>
          </a:p>
          <a:p>
            <a:pPr lvl="0"/>
            <a:r>
              <a:rPr lang="es-CO" sz="2800" dirty="0"/>
              <a:t>Título del evento</a:t>
            </a:r>
          </a:p>
          <a:p>
            <a:pPr lvl="0"/>
            <a:r>
              <a:rPr lang="es-CO" sz="2800" dirty="0"/>
              <a:t>Lugar y fecha</a:t>
            </a:r>
          </a:p>
          <a:p>
            <a:pPr lvl="0"/>
            <a:r>
              <a:rPr lang="es-CO" sz="2800" dirty="0"/>
              <a:t>Logo de la comunidad / red (si aplica)</a:t>
            </a:r>
          </a:p>
          <a:p>
            <a:r>
              <a:rPr lang="es-CO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4696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094B7A-B930-4A76-A351-D1344E541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0B39D7-8403-4F9A-B4B8-F13B420BC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sz="2800" b="1" dirty="0"/>
              <a:t>Diapositiva 2 – ¿De qué fue el evento?</a:t>
            </a:r>
            <a:endParaRPr lang="es-CO" sz="2800" dirty="0"/>
          </a:p>
          <a:p>
            <a:pPr lvl="0"/>
            <a:r>
              <a:rPr lang="es-CO" sz="2800" dirty="0"/>
              <a:t>Breve explicación (máximo 3–4 frases)</a:t>
            </a:r>
          </a:p>
          <a:p>
            <a:r>
              <a:rPr lang="es-CO" sz="2800" dirty="0"/>
              <a:t>Imagen representativa (foto del evento o gráfica relacionada)</a:t>
            </a:r>
          </a:p>
        </p:txBody>
      </p:sp>
    </p:spTree>
    <p:extLst>
      <p:ext uri="{BB962C8B-B14F-4D97-AF65-F5344CB8AC3E}">
        <p14:creationId xmlns:p14="http://schemas.microsoft.com/office/powerpoint/2010/main" val="4134875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6123D8-5F12-4B39-B8BE-5D9FE76CA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334443-E165-42B5-930D-84254A923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sz="2800" b="1" dirty="0"/>
              <a:t>Diapositivas 3 y 4 – Tres aprendizajes clave</a:t>
            </a:r>
            <a:endParaRPr lang="es-CO" sz="2800" dirty="0"/>
          </a:p>
          <a:p>
            <a:pPr lvl="0"/>
            <a:r>
              <a:rPr lang="es-CO" sz="2800" dirty="0"/>
              <a:t>Aprendizaje 1 (con breve explicación o ejemplo)</a:t>
            </a:r>
          </a:p>
          <a:p>
            <a:pPr lvl="0"/>
            <a:r>
              <a:rPr lang="es-CO" sz="2800" dirty="0"/>
              <a:t>Aprendizaje 2</a:t>
            </a:r>
          </a:p>
          <a:p>
            <a:pPr lvl="0"/>
            <a:r>
              <a:rPr lang="es-CO" sz="2800" dirty="0"/>
              <a:t>Aprendizaje 3</a:t>
            </a:r>
          </a:p>
          <a:p>
            <a:r>
              <a:rPr lang="es-CO" sz="2800" dirty="0"/>
              <a:t>(Puedes usar una sola diapositiva si los tres aprendizajes caben bien, o dos si quieres dar más espacio con imágenes o citas)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94287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DB63B4-5F8D-429B-A2BE-6BB2BEF2D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30BE56-8C24-40F9-BD1C-51E154711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sz="2800" b="1" dirty="0"/>
              <a:t>Diapositiva 5 – Historias personales o momentos destacados</a:t>
            </a:r>
            <a:endParaRPr lang="es-CO" sz="2800" dirty="0"/>
          </a:p>
          <a:p>
            <a:pPr lvl="0"/>
            <a:r>
              <a:rPr lang="es-CO" sz="2800" dirty="0"/>
              <a:t>Breve anécdota o momento que marcó tu experiencia</a:t>
            </a:r>
          </a:p>
          <a:p>
            <a:pPr lvl="0"/>
            <a:r>
              <a:rPr lang="es-CO" sz="2800" dirty="0"/>
              <a:t>Foto, cita o frase corta que lo resuma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14662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B29B9C-FD1D-46A1-B6A5-13315A336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4166E5-24A5-4319-9BF5-ABDFE5190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sz="2800" b="1" dirty="0"/>
              <a:t>Diapositiva 6 – Conexión con la comunidad/localidad</a:t>
            </a:r>
            <a:endParaRPr lang="es-CO" sz="2800" dirty="0"/>
          </a:p>
          <a:p>
            <a:pPr lvl="0"/>
            <a:r>
              <a:rPr lang="es-CO" sz="2800" dirty="0"/>
              <a:t>¿Cómo se relaciona lo vivido en el evento con la realidad de la comunidad?</a:t>
            </a:r>
          </a:p>
          <a:p>
            <a:pPr lvl="0"/>
            <a:r>
              <a:rPr lang="es-CO" sz="2800" dirty="0"/>
              <a:t>Pregunta detonadora para abrir diálogo (ej. “¿Cómo vemos este desafío en nuestro territorio?”)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03965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B377DE-1E45-4905-9DAE-DF0F57B5A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E7A90E-86EB-4C28-8019-B3DC70A7B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sz="2800" b="1" dirty="0"/>
              <a:t>Diapositiva 7 – Llamado a la acción</a:t>
            </a:r>
            <a:endParaRPr lang="es-CO" sz="2800" dirty="0"/>
          </a:p>
          <a:p>
            <a:pPr lvl="0"/>
            <a:r>
              <a:rPr lang="es-CO" sz="2800" dirty="0"/>
              <a:t>¿Qué sigue después del evento?</a:t>
            </a:r>
          </a:p>
          <a:p>
            <a:pPr lvl="0"/>
            <a:r>
              <a:rPr lang="es-CO" sz="2800" dirty="0"/>
              <a:t>¿Cómo puede participar la comunidad/red?</a:t>
            </a:r>
          </a:p>
          <a:p>
            <a:pPr lvl="0"/>
            <a:r>
              <a:rPr lang="es-CO" sz="2800" dirty="0"/>
              <a:t>Canales de comunicación (correo, WhatsApp, redes sociales)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33162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AABB14-DCB9-4A9A-A915-3CED578FA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BF31A3-A031-4525-931E-D8BD38FE7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sz="2800" b="1" dirty="0"/>
              <a:t>Diapositiva 8 – Agradecimiento estratégico</a:t>
            </a:r>
            <a:endParaRPr lang="es-CO" sz="2800" dirty="0"/>
          </a:p>
          <a:p>
            <a:r>
              <a:rPr lang="es-CO" sz="2800" dirty="0"/>
              <a:t>Agradece a quienes organizaron el evento y reconoce que lo compartes con tu red porque su voz también importa.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8350407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DDFD3C6A8740A4A8713E3725C413646" ma:contentTypeVersion="18" ma:contentTypeDescription="Crear nuevo documento." ma:contentTypeScope="" ma:versionID="c47ee9ee7dc5df7fb5d11c0e23bcda59">
  <xsd:schema xmlns:xsd="http://www.w3.org/2001/XMLSchema" xmlns:xs="http://www.w3.org/2001/XMLSchema" xmlns:p="http://schemas.microsoft.com/office/2006/metadata/properties" xmlns:ns3="5d021360-5372-44b8-83a8-057955e242bb" xmlns:ns4="b00818ab-216c-4476-b987-ef2794128a23" targetNamespace="http://schemas.microsoft.com/office/2006/metadata/properties" ma:root="true" ma:fieldsID="60e22c271fa985d1833c1f89a13e5793" ns3:_="" ns4:_="">
    <xsd:import namespace="5d021360-5372-44b8-83a8-057955e242bb"/>
    <xsd:import namespace="b00818ab-216c-4476-b987-ef2794128a2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Locatio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021360-5372-44b8-83a8-057955e242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0818ab-216c-4476-b987-ef2794128a2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d021360-5372-44b8-83a8-057955e242bb" xsi:nil="true"/>
  </documentManagement>
</p:properties>
</file>

<file path=customXml/itemProps1.xml><?xml version="1.0" encoding="utf-8"?>
<ds:datastoreItem xmlns:ds="http://schemas.openxmlformats.org/officeDocument/2006/customXml" ds:itemID="{79369770-D171-4582-A177-ED0BA7D816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021360-5372-44b8-83a8-057955e242bb"/>
    <ds:schemaRef ds:uri="b00818ab-216c-4476-b987-ef2794128a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266842-E558-4CB2-9CF1-F6E26C8D3B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1325B8-A953-47A9-B37F-B63755F76B60}">
  <ds:schemaRefs>
    <ds:schemaRef ds:uri="http://purl.org/dc/elements/1.1/"/>
    <ds:schemaRef ds:uri="http://purl.org/dc/terms/"/>
    <ds:schemaRef ds:uri="http://purl.org/dc/dcmitype/"/>
    <ds:schemaRef ds:uri="5d021360-5372-44b8-83a8-057955e242bb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b00818ab-216c-4476-b987-ef2794128a2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</TotalTime>
  <Words>231</Words>
  <Application>Microsoft Office PowerPoint</Application>
  <PresentationFormat>Panorámica</PresentationFormat>
  <Paragraphs>26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Calibri</vt:lpstr>
      <vt:lpstr>Calibri Light</vt:lpstr>
      <vt:lpstr>Retrospección</vt:lpstr>
      <vt:lpstr>Plantilla de presentación corta para compartir con comunidad / red local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 de presentación corta para compartir con comunidad / red local</dc:title>
  <dc:creator>Denis Adriana Toledo Nieto</dc:creator>
  <cp:lastModifiedBy>Denis Adriana Toledo Nieto</cp:lastModifiedBy>
  <cp:revision>1</cp:revision>
  <dcterms:created xsi:type="dcterms:W3CDTF">2025-11-14T03:36:25Z</dcterms:created>
  <dcterms:modified xsi:type="dcterms:W3CDTF">2025-11-14T03:42:37Z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0x010100DDDFD3C6A8740A4A8713E3725C413646</vt:lpwstr>
  </property>
</Properties>
</file>