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5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122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038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340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757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4217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674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451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405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811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3/30/2026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626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1388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03D1A0-A520-47C5-B499-B05D235210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1031630"/>
            <a:ext cx="9816905" cy="3293481"/>
          </a:xfrm>
        </p:spPr>
        <p:txBody>
          <a:bodyPr>
            <a:normAutofit fontScale="90000"/>
          </a:bodyPr>
          <a:lstStyle/>
          <a:p>
            <a:pPr>
              <a:defRPr b="1"/>
            </a:pPr>
            <a:r>
              <a:rPr dirty="0" err="1"/>
              <a:t>Mẫu</a:t>
            </a:r>
            <a:r>
              <a:rPr dirty="0"/>
              <a:t> </a:t>
            </a:r>
            <a:r>
              <a:rPr dirty="0" err="1"/>
              <a:t>thuyết</a:t>
            </a:r>
            <a:r>
              <a:rPr dirty="0"/>
              <a:t> </a:t>
            </a:r>
            <a:r>
              <a:rPr dirty="0" err="1"/>
              <a:t>trình</a:t>
            </a:r>
            <a:r>
              <a:rPr dirty="0"/>
              <a:t> </a:t>
            </a:r>
            <a:r>
              <a:rPr dirty="0" err="1"/>
              <a:t>ngắn</a:t>
            </a:r>
            <a:r>
              <a:rPr dirty="0"/>
              <a:t> </a:t>
            </a:r>
            <a:r>
              <a:rPr dirty="0" err="1"/>
              <a:t>để</a:t>
            </a:r>
            <a:r>
              <a:rPr dirty="0"/>
              <a:t> chia </a:t>
            </a:r>
            <a:r>
              <a:rPr dirty="0" err="1"/>
              <a:t>sẻ</a:t>
            </a:r>
            <a:r>
              <a:rPr dirty="0"/>
              <a:t> </a:t>
            </a:r>
            <a:r>
              <a:rPr dirty="0" err="1"/>
              <a:t>với</a:t>
            </a:r>
            <a:r>
              <a:rPr dirty="0"/>
              <a:t> </a:t>
            </a:r>
            <a:r>
              <a:rPr dirty="0" err="1"/>
              <a:t>cộng</a:t>
            </a:r>
            <a:r>
              <a:rPr dirty="0"/>
              <a:t> </a:t>
            </a:r>
            <a:r>
              <a:rPr dirty="0" err="1"/>
              <a:t>đồng</a:t>
            </a:r>
            <a:r>
              <a:rPr dirty="0"/>
              <a:t> / </a:t>
            </a:r>
            <a:r>
              <a:rPr dirty="0" err="1"/>
              <a:t>mạng</a:t>
            </a:r>
            <a:r>
              <a:rPr dirty="0"/>
              <a:t> </a:t>
            </a:r>
            <a:r>
              <a:rPr dirty="0" err="1"/>
              <a:t>lưới</a:t>
            </a:r>
            <a:r>
              <a:rPr dirty="0"/>
              <a:t> </a:t>
            </a:r>
            <a:r>
              <a:rPr dirty="0" err="1"/>
              <a:t>địa</a:t>
            </a:r>
            <a:r>
              <a:rPr dirty="0"/>
              <a:t> </a:t>
            </a:r>
            <a:r>
              <a:rPr dirty="0" err="1"/>
              <a:t>phương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9E4A3E2-B311-41F5-882D-4E96D164C8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0458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739D71D1-2BB2-452C-9867-01818F7F8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386C7A48-D915-4FD9-8389-4D819D3FF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68768"/>
            <a:ext cx="6441440" cy="3700325"/>
          </a:xfrm>
        </p:spPr>
        <p:txBody>
          <a:bodyPr>
            <a:noAutofit/>
          </a:bodyPr>
          <a:lstStyle/>
          <a:p>
            <a:pPr>
              <a:defRPr sz="2800" b="1"/>
            </a:pPr>
            <a:r>
              <a:rPr dirty="0"/>
              <a:t>Slide 1 – </a:t>
            </a:r>
            <a:r>
              <a:rPr lang="en-US" dirty="0"/>
              <a:t>Trang </a:t>
            </a:r>
            <a:r>
              <a:rPr lang="en-US" dirty="0" err="1"/>
              <a:t>b</a:t>
            </a:r>
            <a:r>
              <a:rPr dirty="0" err="1"/>
              <a:t>ìa</a:t>
            </a:r>
            <a:endParaRPr lang="es-CO" sz="2800" dirty="0"/>
          </a:p>
          <a:p>
            <a:pPr lvl="0">
              <a:defRPr sz="2800"/>
            </a:pPr>
            <a:r>
              <a:rPr dirty="0" err="1"/>
              <a:t>Tiêu</a:t>
            </a:r>
            <a:r>
              <a:rPr dirty="0"/>
              <a:t> </a:t>
            </a:r>
            <a:r>
              <a:rPr dirty="0" err="1"/>
              <a:t>đề</a:t>
            </a:r>
            <a:r>
              <a:rPr dirty="0"/>
              <a:t> </a:t>
            </a:r>
            <a:r>
              <a:rPr dirty="0" err="1"/>
              <a:t>sự</a:t>
            </a:r>
            <a:r>
              <a:rPr dirty="0"/>
              <a:t> </a:t>
            </a:r>
            <a:r>
              <a:rPr dirty="0" err="1"/>
              <a:t>kiện</a:t>
            </a:r>
            <a:endParaRPr dirty="0"/>
          </a:p>
          <a:p>
            <a:pPr lvl="0">
              <a:defRPr sz="2800"/>
            </a:pPr>
            <a:r>
              <a:rPr dirty="0" err="1"/>
              <a:t>Địa</a:t>
            </a:r>
            <a:r>
              <a:rPr dirty="0"/>
              <a:t> </a:t>
            </a:r>
            <a:r>
              <a:rPr dirty="0" err="1"/>
              <a:t>điểm</a:t>
            </a:r>
            <a:r>
              <a:rPr dirty="0"/>
              <a:t> </a:t>
            </a:r>
            <a:r>
              <a:rPr dirty="0" err="1"/>
              <a:t>và</a:t>
            </a:r>
            <a:r>
              <a:rPr dirty="0"/>
              <a:t> </a:t>
            </a:r>
            <a:r>
              <a:rPr dirty="0" err="1"/>
              <a:t>ngày</a:t>
            </a:r>
            <a:endParaRPr dirty="0"/>
          </a:p>
          <a:p>
            <a:pPr lvl="0">
              <a:defRPr sz="2800"/>
            </a:pPr>
            <a:r>
              <a:rPr dirty="0"/>
              <a:t>Logo </a:t>
            </a:r>
            <a:r>
              <a:rPr dirty="0" err="1"/>
              <a:t>cộng</a:t>
            </a:r>
            <a:r>
              <a:rPr dirty="0"/>
              <a:t> </a:t>
            </a:r>
            <a:r>
              <a:rPr dirty="0" err="1"/>
              <a:t>đồng</a:t>
            </a:r>
            <a:r>
              <a:rPr dirty="0"/>
              <a:t> / </a:t>
            </a:r>
            <a:r>
              <a:rPr dirty="0" err="1"/>
              <a:t>mạng</a:t>
            </a:r>
            <a:r>
              <a:rPr dirty="0"/>
              <a:t> </a:t>
            </a:r>
            <a:r>
              <a:rPr dirty="0" err="1"/>
              <a:t>lưới</a:t>
            </a:r>
            <a:r>
              <a:rPr dirty="0"/>
              <a:t> (</a:t>
            </a:r>
            <a:r>
              <a:rPr dirty="0" err="1"/>
              <a:t>nếu</a:t>
            </a:r>
            <a:r>
              <a:rPr dirty="0"/>
              <a:t> </a:t>
            </a:r>
            <a:r>
              <a:rPr dirty="0" err="1"/>
              <a:t>có</a:t>
            </a:r>
            <a:r>
              <a:rPr dirty="0"/>
              <a:t>)</a:t>
            </a:r>
          </a:p>
          <a:p>
            <a:pPr>
              <a:defRPr sz="2800"/>
            </a:pPr>
            <a:r>
              <a:rPr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34696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094B7A-B930-4A76-A351-D1344E541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0B39D7-8403-4F9A-B4B8-F13B420BC2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2800" b="1"/>
            </a:pPr>
            <a:r>
              <a:t>Slide 2 – Sự kiện diễn ra như thế nào?</a:t>
            </a:r>
            <a:endParaRPr lang="es-CO" sz="2800" dirty="0"/>
          </a:p>
          <a:p>
            <a:pPr lvl="0">
              <a:defRPr sz="2800"/>
            </a:pPr>
            <a:r>
              <a:t>Giải thích vắn tắt (tối đa 3–4 câu)</a:t>
            </a:r>
          </a:p>
          <a:p>
            <a:pPr>
              <a:defRPr sz="2800"/>
            </a:pPr>
            <a:r>
              <a:t>Hình ảnh đại diện (ảnh sự kiện hoặc đồ họa liên quan)</a:t>
            </a:r>
          </a:p>
        </p:txBody>
      </p:sp>
    </p:spTree>
    <p:extLst>
      <p:ext uri="{BB962C8B-B14F-4D97-AF65-F5344CB8AC3E}">
        <p14:creationId xmlns:p14="http://schemas.microsoft.com/office/powerpoint/2010/main" val="4134875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6123D8-5F12-4B39-B8BE-5D9FE76CA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334443-E165-42B5-930D-84254A9239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 b="1"/>
            </a:pPr>
            <a:r>
              <a:rPr lang="en-US" dirty="0"/>
              <a:t>Slide</a:t>
            </a:r>
            <a:r>
              <a:rPr dirty="0"/>
              <a:t> 3 </a:t>
            </a:r>
            <a:r>
              <a:rPr dirty="0" err="1"/>
              <a:t>và</a:t>
            </a:r>
            <a:r>
              <a:rPr dirty="0"/>
              <a:t> 4 – Ba </a:t>
            </a:r>
            <a:r>
              <a:rPr dirty="0" err="1"/>
              <a:t>bài</a:t>
            </a:r>
            <a:r>
              <a:rPr dirty="0"/>
              <a:t> </a:t>
            </a:r>
            <a:r>
              <a:rPr dirty="0" err="1"/>
              <a:t>học</a:t>
            </a:r>
            <a:r>
              <a:rPr dirty="0"/>
              <a:t> </a:t>
            </a:r>
            <a:r>
              <a:rPr dirty="0" err="1"/>
              <a:t>chính</a:t>
            </a:r>
            <a:endParaRPr lang="es-CO" sz="2800" dirty="0"/>
          </a:p>
          <a:p>
            <a:pPr lvl="0">
              <a:defRPr sz="2800"/>
            </a:pP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dirty="0"/>
              <a:t> 1 (</a:t>
            </a:r>
            <a:r>
              <a:rPr dirty="0" err="1"/>
              <a:t>với</a:t>
            </a:r>
            <a:r>
              <a:rPr dirty="0"/>
              <a:t> </a:t>
            </a:r>
            <a:r>
              <a:rPr dirty="0" err="1"/>
              <a:t>lời</a:t>
            </a:r>
            <a:r>
              <a:rPr dirty="0"/>
              <a:t> </a:t>
            </a:r>
            <a:r>
              <a:rPr dirty="0" err="1"/>
              <a:t>giải</a:t>
            </a:r>
            <a:r>
              <a:rPr dirty="0"/>
              <a:t> </a:t>
            </a:r>
            <a:r>
              <a:rPr dirty="0" err="1"/>
              <a:t>thích</a:t>
            </a:r>
            <a:r>
              <a:rPr dirty="0"/>
              <a:t> </a:t>
            </a:r>
            <a:r>
              <a:rPr dirty="0" err="1"/>
              <a:t>hoặc</a:t>
            </a:r>
            <a:r>
              <a:rPr dirty="0"/>
              <a:t> </a:t>
            </a:r>
            <a:r>
              <a:rPr dirty="0" err="1"/>
              <a:t>ví</a:t>
            </a:r>
            <a:r>
              <a:rPr dirty="0"/>
              <a:t> </a:t>
            </a:r>
            <a:r>
              <a:rPr dirty="0" err="1"/>
              <a:t>dụ</a:t>
            </a:r>
            <a:r>
              <a:rPr dirty="0"/>
              <a:t> </a:t>
            </a:r>
            <a:r>
              <a:rPr dirty="0" err="1"/>
              <a:t>ngắn</a:t>
            </a:r>
            <a:r>
              <a:rPr dirty="0"/>
              <a:t> </a:t>
            </a:r>
            <a:r>
              <a:rPr dirty="0" err="1"/>
              <a:t>gọn</a:t>
            </a:r>
            <a:r>
              <a:rPr dirty="0"/>
              <a:t>)</a:t>
            </a:r>
          </a:p>
          <a:p>
            <a:pPr lvl="0">
              <a:defRPr sz="2800"/>
            </a:pPr>
            <a:r>
              <a:rPr dirty="0" err="1"/>
              <a:t>Bài</a:t>
            </a:r>
            <a:r>
              <a:rPr dirty="0"/>
              <a:t> </a:t>
            </a:r>
            <a:r>
              <a:rPr dirty="0" err="1"/>
              <a:t>học</a:t>
            </a:r>
            <a:r>
              <a:rPr dirty="0"/>
              <a:t> 2</a:t>
            </a:r>
          </a:p>
          <a:p>
            <a:pPr lvl="0">
              <a:defRPr sz="2800"/>
            </a:pPr>
            <a:r>
              <a:rPr dirty="0" err="1"/>
              <a:t>Bài</a:t>
            </a:r>
            <a:r>
              <a:rPr dirty="0"/>
              <a:t> </a:t>
            </a:r>
            <a:r>
              <a:rPr dirty="0" err="1"/>
              <a:t>học</a:t>
            </a:r>
            <a:r>
              <a:rPr dirty="0"/>
              <a:t> 3</a:t>
            </a:r>
          </a:p>
          <a:p>
            <a:pPr>
              <a:defRPr sz="2800"/>
            </a:pPr>
            <a:r>
              <a:rPr dirty="0"/>
              <a:t>(</a:t>
            </a:r>
            <a:r>
              <a:rPr dirty="0" err="1"/>
              <a:t>Bạn</a:t>
            </a:r>
            <a:r>
              <a:rPr dirty="0"/>
              <a:t> </a:t>
            </a:r>
            <a:r>
              <a:rPr dirty="0" err="1"/>
              <a:t>có</a:t>
            </a:r>
            <a:r>
              <a:rPr dirty="0"/>
              <a:t> </a:t>
            </a:r>
            <a:r>
              <a:rPr dirty="0" err="1"/>
              <a:t>thể</a:t>
            </a:r>
            <a:r>
              <a:rPr dirty="0"/>
              <a:t> </a:t>
            </a:r>
            <a:r>
              <a:rPr dirty="0" err="1"/>
              <a:t>sử</a:t>
            </a:r>
            <a:r>
              <a:rPr dirty="0"/>
              <a:t> </a:t>
            </a:r>
            <a:r>
              <a:rPr dirty="0" err="1"/>
              <a:t>dụng</a:t>
            </a:r>
            <a:r>
              <a:rPr dirty="0"/>
              <a:t> </a:t>
            </a:r>
            <a:r>
              <a:rPr dirty="0" err="1"/>
              <a:t>một</a:t>
            </a:r>
            <a:r>
              <a:rPr dirty="0"/>
              <a:t> slide </a:t>
            </a:r>
            <a:r>
              <a:rPr dirty="0" err="1"/>
              <a:t>duy</a:t>
            </a:r>
            <a:r>
              <a:rPr dirty="0"/>
              <a:t> </a:t>
            </a:r>
            <a:r>
              <a:rPr dirty="0" err="1"/>
              <a:t>nhất</a:t>
            </a:r>
            <a:r>
              <a:rPr dirty="0"/>
              <a:t> </a:t>
            </a:r>
            <a:r>
              <a:rPr dirty="0" err="1"/>
              <a:t>nếu</a:t>
            </a:r>
            <a:r>
              <a:rPr dirty="0"/>
              <a:t> </a:t>
            </a:r>
            <a:r>
              <a:rPr dirty="0" err="1"/>
              <a:t>cả</a:t>
            </a:r>
            <a:r>
              <a:rPr dirty="0"/>
              <a:t> </a:t>
            </a:r>
            <a:r>
              <a:rPr dirty="0" err="1"/>
              <a:t>ba</a:t>
            </a:r>
            <a:r>
              <a:rPr dirty="0"/>
              <a:t> </a:t>
            </a:r>
            <a:r>
              <a:rPr dirty="0" err="1"/>
              <a:t>bài</a:t>
            </a:r>
            <a:r>
              <a:rPr dirty="0"/>
              <a:t> </a:t>
            </a:r>
            <a:r>
              <a:rPr dirty="0" err="1"/>
              <a:t>học</a:t>
            </a:r>
            <a:r>
              <a:rPr dirty="0"/>
              <a:t> </a:t>
            </a:r>
            <a:r>
              <a:rPr dirty="0" err="1"/>
              <a:t>đều</a:t>
            </a:r>
            <a:r>
              <a:rPr dirty="0"/>
              <a:t> </a:t>
            </a:r>
            <a:r>
              <a:rPr dirty="0" err="1"/>
              <a:t>phù</a:t>
            </a:r>
            <a:r>
              <a:rPr dirty="0"/>
              <a:t> </a:t>
            </a:r>
            <a:r>
              <a:rPr dirty="0" err="1"/>
              <a:t>hợp</a:t>
            </a:r>
            <a:r>
              <a:rPr dirty="0"/>
              <a:t>, </a:t>
            </a:r>
            <a:r>
              <a:rPr dirty="0" err="1"/>
              <a:t>hoặc</a:t>
            </a:r>
            <a:r>
              <a:rPr dirty="0"/>
              <a:t> </a:t>
            </a:r>
            <a:r>
              <a:rPr dirty="0" err="1"/>
              <a:t>hai</a:t>
            </a:r>
            <a:r>
              <a:rPr dirty="0"/>
              <a:t> </a:t>
            </a:r>
            <a:r>
              <a:rPr dirty="0" err="1"/>
              <a:t>nếu</a:t>
            </a:r>
            <a:r>
              <a:rPr dirty="0"/>
              <a:t> </a:t>
            </a:r>
            <a:r>
              <a:rPr dirty="0" err="1"/>
              <a:t>bạn</a:t>
            </a:r>
            <a:r>
              <a:rPr dirty="0"/>
              <a:t> </a:t>
            </a:r>
            <a:r>
              <a:rPr dirty="0" err="1"/>
              <a:t>muốn</a:t>
            </a:r>
            <a:r>
              <a:rPr dirty="0"/>
              <a:t> </a:t>
            </a:r>
            <a:r>
              <a:rPr dirty="0" err="1"/>
              <a:t>cung</a:t>
            </a:r>
            <a:r>
              <a:rPr dirty="0"/>
              <a:t> </a:t>
            </a:r>
            <a:r>
              <a:rPr dirty="0" err="1"/>
              <a:t>cấp</a:t>
            </a:r>
            <a:r>
              <a:rPr dirty="0"/>
              <a:t> </a:t>
            </a:r>
            <a:r>
              <a:rPr dirty="0" err="1"/>
              <a:t>thêm</a:t>
            </a:r>
            <a:r>
              <a:rPr dirty="0"/>
              <a:t> </a:t>
            </a:r>
            <a:r>
              <a:rPr dirty="0" err="1"/>
              <a:t>không</a:t>
            </a:r>
            <a:r>
              <a:rPr dirty="0"/>
              <a:t> </a:t>
            </a:r>
            <a:r>
              <a:rPr dirty="0" err="1"/>
              <a:t>gian</a:t>
            </a:r>
            <a:r>
              <a:rPr dirty="0"/>
              <a:t> </a:t>
            </a:r>
            <a:r>
              <a:rPr dirty="0" err="1"/>
              <a:t>với</a:t>
            </a:r>
            <a:r>
              <a:rPr dirty="0"/>
              <a:t> </a:t>
            </a:r>
            <a:r>
              <a:rPr dirty="0" err="1"/>
              <a:t>hình</a:t>
            </a:r>
            <a:r>
              <a:rPr dirty="0"/>
              <a:t> </a:t>
            </a:r>
            <a:r>
              <a:rPr dirty="0" err="1"/>
              <a:t>ảnh</a:t>
            </a:r>
            <a:r>
              <a:rPr dirty="0"/>
              <a:t> </a:t>
            </a:r>
            <a:r>
              <a:rPr dirty="0" err="1"/>
              <a:t>hoặc</a:t>
            </a:r>
            <a:r>
              <a:rPr dirty="0"/>
              <a:t> </a:t>
            </a:r>
            <a:r>
              <a:rPr dirty="0" err="1"/>
              <a:t>trích</a:t>
            </a:r>
            <a:r>
              <a:rPr dirty="0"/>
              <a:t> </a:t>
            </a:r>
            <a:r>
              <a:rPr dirty="0" err="1"/>
              <a:t>dẫn</a:t>
            </a:r>
            <a:r>
              <a:rPr dirty="0"/>
              <a:t>)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94287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DB63B4-5F8D-429B-A2BE-6BB2BEF2D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30BE56-8C24-40F9-BD1C-51E154711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 b="1"/>
            </a:pPr>
            <a:r>
              <a:rPr lang="en-US" dirty="0"/>
              <a:t>Slide</a:t>
            </a:r>
            <a:r>
              <a:rPr dirty="0"/>
              <a:t> 5 – </a:t>
            </a:r>
            <a:r>
              <a:rPr dirty="0" err="1"/>
              <a:t>Câu</a:t>
            </a:r>
            <a:r>
              <a:rPr dirty="0"/>
              <a:t> </a:t>
            </a:r>
            <a:r>
              <a:rPr dirty="0" err="1"/>
              <a:t>chuyện</a:t>
            </a:r>
            <a:r>
              <a:rPr dirty="0"/>
              <a:t> </a:t>
            </a:r>
            <a:r>
              <a:rPr dirty="0" err="1"/>
              <a:t>cá</a:t>
            </a:r>
            <a:r>
              <a:rPr dirty="0"/>
              <a:t> </a:t>
            </a:r>
            <a:r>
              <a:rPr dirty="0" err="1"/>
              <a:t>nhân</a:t>
            </a:r>
            <a:r>
              <a:rPr dirty="0"/>
              <a:t> </a:t>
            </a:r>
            <a:r>
              <a:rPr dirty="0" err="1"/>
              <a:t>hoặc</a:t>
            </a:r>
            <a:r>
              <a:rPr dirty="0"/>
              <a:t> </a:t>
            </a:r>
            <a:r>
              <a:rPr lang="en-US" dirty="0" err="1"/>
              <a:t>đ</a:t>
            </a:r>
            <a:r>
              <a:rPr dirty="0" err="1"/>
              <a:t>iểm</a:t>
            </a:r>
            <a:r>
              <a:rPr dirty="0"/>
              <a:t> </a:t>
            </a:r>
            <a:r>
              <a:rPr dirty="0" err="1"/>
              <a:t>nổi</a:t>
            </a:r>
            <a:r>
              <a:rPr dirty="0"/>
              <a:t> </a:t>
            </a:r>
            <a:r>
              <a:rPr dirty="0" err="1"/>
              <a:t>bật</a:t>
            </a:r>
            <a:endParaRPr lang="es-CO" sz="2800" dirty="0"/>
          </a:p>
          <a:p>
            <a:pPr lvl="0">
              <a:defRPr sz="2800"/>
            </a:pPr>
            <a:r>
              <a:rPr dirty="0" err="1"/>
              <a:t>Giai</a:t>
            </a:r>
            <a:r>
              <a:rPr dirty="0"/>
              <a:t> </a:t>
            </a:r>
            <a:r>
              <a:rPr dirty="0" err="1"/>
              <a:t>thoại</a:t>
            </a:r>
            <a:r>
              <a:rPr dirty="0"/>
              <a:t> </a:t>
            </a:r>
            <a:r>
              <a:rPr dirty="0" err="1"/>
              <a:t>ngắn</a:t>
            </a:r>
            <a:r>
              <a:rPr dirty="0"/>
              <a:t> </a:t>
            </a:r>
            <a:r>
              <a:rPr dirty="0" err="1"/>
              <a:t>gọn</a:t>
            </a:r>
            <a:r>
              <a:rPr dirty="0"/>
              <a:t> </a:t>
            </a:r>
            <a:r>
              <a:rPr dirty="0" err="1"/>
              <a:t>hoặc</a:t>
            </a:r>
            <a:r>
              <a:rPr dirty="0"/>
              <a:t> </a:t>
            </a:r>
            <a:r>
              <a:rPr dirty="0" err="1"/>
              <a:t>khoảnh</a:t>
            </a:r>
            <a:r>
              <a:rPr dirty="0"/>
              <a:t> </a:t>
            </a:r>
            <a:r>
              <a:rPr dirty="0" err="1"/>
              <a:t>khắc</a:t>
            </a:r>
            <a:r>
              <a:rPr dirty="0"/>
              <a:t> </a:t>
            </a:r>
            <a:r>
              <a:rPr dirty="0" err="1"/>
              <a:t>đánh</a:t>
            </a:r>
            <a:r>
              <a:rPr dirty="0"/>
              <a:t> </a:t>
            </a:r>
            <a:r>
              <a:rPr dirty="0" err="1"/>
              <a:t>dấu</a:t>
            </a:r>
            <a:r>
              <a:rPr dirty="0"/>
              <a:t> </a:t>
            </a:r>
            <a:r>
              <a:rPr dirty="0" err="1"/>
              <a:t>trải</a:t>
            </a:r>
            <a:r>
              <a:rPr dirty="0"/>
              <a:t> </a:t>
            </a:r>
            <a:r>
              <a:rPr dirty="0" err="1"/>
              <a:t>nghiệm</a:t>
            </a:r>
            <a:r>
              <a:rPr dirty="0"/>
              <a:t> </a:t>
            </a:r>
            <a:r>
              <a:rPr dirty="0" err="1"/>
              <a:t>của</a:t>
            </a:r>
            <a:r>
              <a:rPr dirty="0"/>
              <a:t> </a:t>
            </a:r>
            <a:r>
              <a:rPr dirty="0" err="1"/>
              <a:t>bạn</a:t>
            </a:r>
            <a:endParaRPr dirty="0"/>
          </a:p>
          <a:p>
            <a:pPr lvl="0">
              <a:defRPr sz="2800"/>
            </a:pPr>
            <a:r>
              <a:rPr dirty="0" err="1"/>
              <a:t>Ảnh</a:t>
            </a:r>
            <a:r>
              <a:rPr dirty="0"/>
              <a:t>, </a:t>
            </a:r>
            <a:r>
              <a:rPr dirty="0" err="1"/>
              <a:t>trích</a:t>
            </a:r>
            <a:r>
              <a:rPr dirty="0"/>
              <a:t> </a:t>
            </a:r>
            <a:r>
              <a:rPr dirty="0" err="1"/>
              <a:t>dẫn</a:t>
            </a:r>
            <a:r>
              <a:rPr dirty="0"/>
              <a:t> </a:t>
            </a:r>
            <a:r>
              <a:rPr dirty="0" err="1"/>
              <a:t>hoặc</a:t>
            </a:r>
            <a:r>
              <a:rPr dirty="0"/>
              <a:t> </a:t>
            </a:r>
            <a:r>
              <a:rPr dirty="0" err="1"/>
              <a:t>câu</a:t>
            </a:r>
            <a:r>
              <a:rPr dirty="0"/>
              <a:t> </a:t>
            </a:r>
            <a:r>
              <a:rPr dirty="0" err="1"/>
              <a:t>ngắn</a:t>
            </a:r>
            <a:r>
              <a:rPr dirty="0"/>
              <a:t> </a:t>
            </a:r>
            <a:r>
              <a:rPr dirty="0" err="1"/>
              <a:t>tóm</a:t>
            </a:r>
            <a:r>
              <a:rPr dirty="0"/>
              <a:t> </a:t>
            </a:r>
            <a:r>
              <a:rPr dirty="0" err="1"/>
              <a:t>tắt</a:t>
            </a:r>
            <a:endParaRPr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14662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B29B9C-FD1D-46A1-B6A5-13315A336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4166E5-24A5-4319-9BF5-ABDFE51900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 b="1"/>
            </a:pPr>
            <a:r>
              <a:rPr dirty="0"/>
              <a:t>Slide 6 – </a:t>
            </a:r>
            <a:r>
              <a:rPr dirty="0" err="1"/>
              <a:t>Kết</a:t>
            </a:r>
            <a:r>
              <a:rPr dirty="0"/>
              <a:t> </a:t>
            </a:r>
            <a:r>
              <a:rPr dirty="0" err="1"/>
              <a:t>nối</a:t>
            </a:r>
            <a:r>
              <a:rPr dirty="0"/>
              <a:t> </a:t>
            </a:r>
            <a:r>
              <a:rPr dirty="0" err="1"/>
              <a:t>cộng</a:t>
            </a:r>
            <a:r>
              <a:rPr dirty="0"/>
              <a:t> </a:t>
            </a:r>
            <a:r>
              <a:rPr dirty="0" err="1"/>
              <a:t>đồng</a:t>
            </a:r>
            <a:r>
              <a:rPr dirty="0"/>
              <a:t>/</a:t>
            </a:r>
            <a:r>
              <a:rPr dirty="0" err="1"/>
              <a:t>địa</a:t>
            </a:r>
            <a:r>
              <a:rPr dirty="0"/>
              <a:t> </a:t>
            </a:r>
            <a:r>
              <a:rPr dirty="0" err="1"/>
              <a:t>phương</a:t>
            </a:r>
            <a:endParaRPr lang="es-CO" sz="2800" dirty="0"/>
          </a:p>
          <a:p>
            <a:pPr lvl="0">
              <a:defRPr sz="2800"/>
            </a:pPr>
            <a:r>
              <a:rPr dirty="0" err="1"/>
              <a:t>Trải</a:t>
            </a:r>
            <a:r>
              <a:rPr dirty="0"/>
              <a:t> </a:t>
            </a:r>
            <a:r>
              <a:rPr dirty="0" err="1"/>
              <a:t>nghiệm</a:t>
            </a:r>
            <a:r>
              <a:rPr dirty="0"/>
              <a:t> </a:t>
            </a:r>
            <a:r>
              <a:rPr dirty="0" err="1"/>
              <a:t>của</a:t>
            </a:r>
            <a:r>
              <a:rPr dirty="0"/>
              <a:t> </a:t>
            </a:r>
            <a:r>
              <a:rPr dirty="0" err="1"/>
              <a:t>sự</a:t>
            </a:r>
            <a:r>
              <a:rPr dirty="0"/>
              <a:t> </a:t>
            </a:r>
            <a:r>
              <a:rPr dirty="0" err="1"/>
              <a:t>kiện</a:t>
            </a:r>
            <a:r>
              <a:rPr dirty="0"/>
              <a:t> </a:t>
            </a:r>
            <a:r>
              <a:rPr dirty="0" err="1"/>
              <a:t>này</a:t>
            </a:r>
            <a:r>
              <a:rPr dirty="0"/>
              <a:t> </a:t>
            </a:r>
            <a:r>
              <a:rPr dirty="0" err="1"/>
              <a:t>liên</a:t>
            </a:r>
            <a:r>
              <a:rPr dirty="0"/>
              <a:t> </a:t>
            </a:r>
            <a:r>
              <a:rPr dirty="0" err="1"/>
              <a:t>quan</a:t>
            </a:r>
            <a:r>
              <a:rPr dirty="0"/>
              <a:t> </a:t>
            </a:r>
            <a:r>
              <a:rPr dirty="0" err="1"/>
              <a:t>như</a:t>
            </a:r>
            <a:r>
              <a:rPr dirty="0"/>
              <a:t> </a:t>
            </a:r>
            <a:r>
              <a:rPr dirty="0" err="1"/>
              <a:t>thế</a:t>
            </a:r>
            <a:r>
              <a:rPr dirty="0"/>
              <a:t> </a:t>
            </a:r>
            <a:r>
              <a:rPr dirty="0" err="1"/>
              <a:t>nào</a:t>
            </a:r>
            <a:r>
              <a:rPr dirty="0"/>
              <a:t> </a:t>
            </a:r>
            <a:r>
              <a:rPr dirty="0" err="1"/>
              <a:t>đến</a:t>
            </a:r>
            <a:r>
              <a:rPr dirty="0"/>
              <a:t> </a:t>
            </a:r>
            <a:r>
              <a:rPr dirty="0" err="1"/>
              <a:t>thực</a:t>
            </a:r>
            <a:r>
              <a:rPr dirty="0"/>
              <a:t> </a:t>
            </a:r>
            <a:r>
              <a:rPr dirty="0" err="1"/>
              <a:t>tế</a:t>
            </a:r>
            <a:r>
              <a:rPr dirty="0"/>
              <a:t> </a:t>
            </a:r>
            <a:r>
              <a:rPr dirty="0" err="1"/>
              <a:t>của</a:t>
            </a:r>
            <a:r>
              <a:rPr dirty="0"/>
              <a:t> </a:t>
            </a:r>
            <a:r>
              <a:rPr dirty="0" err="1"/>
              <a:t>cộng</a:t>
            </a:r>
            <a:r>
              <a:rPr dirty="0"/>
              <a:t> </a:t>
            </a:r>
            <a:r>
              <a:rPr dirty="0" err="1"/>
              <a:t>đồng</a:t>
            </a:r>
            <a:r>
              <a:rPr dirty="0"/>
              <a:t>?</a:t>
            </a:r>
          </a:p>
          <a:p>
            <a:pPr lvl="0">
              <a:defRPr sz="2800"/>
            </a:pPr>
            <a:r>
              <a:rPr dirty="0" err="1"/>
              <a:t>Kích</a:t>
            </a:r>
            <a:r>
              <a:rPr dirty="0"/>
              <a:t> </a:t>
            </a:r>
            <a:r>
              <a:rPr dirty="0" err="1"/>
              <a:t>hoạt</a:t>
            </a:r>
            <a:r>
              <a:rPr dirty="0"/>
              <a:t> </a:t>
            </a:r>
            <a:r>
              <a:rPr dirty="0" err="1"/>
              <a:t>câu</a:t>
            </a:r>
            <a:r>
              <a:rPr dirty="0"/>
              <a:t> </a:t>
            </a:r>
            <a:r>
              <a:rPr dirty="0" err="1"/>
              <a:t>hỏi</a:t>
            </a:r>
            <a:r>
              <a:rPr dirty="0"/>
              <a:t> </a:t>
            </a:r>
            <a:r>
              <a:rPr dirty="0" err="1"/>
              <a:t>để</a:t>
            </a:r>
            <a:r>
              <a:rPr dirty="0"/>
              <a:t> </a:t>
            </a:r>
            <a:r>
              <a:rPr dirty="0" err="1"/>
              <a:t>mở</a:t>
            </a:r>
            <a:r>
              <a:rPr dirty="0"/>
              <a:t> </a:t>
            </a:r>
            <a:r>
              <a:rPr dirty="0" err="1"/>
              <a:t>cuộc</a:t>
            </a:r>
            <a:r>
              <a:rPr dirty="0"/>
              <a:t> </a:t>
            </a:r>
            <a:r>
              <a:rPr dirty="0" err="1"/>
              <a:t>đối</a:t>
            </a:r>
            <a:r>
              <a:rPr dirty="0"/>
              <a:t> </a:t>
            </a:r>
            <a:r>
              <a:rPr dirty="0" err="1"/>
              <a:t>thoại</a:t>
            </a:r>
            <a:r>
              <a:rPr dirty="0"/>
              <a:t> (</a:t>
            </a:r>
            <a:r>
              <a:rPr dirty="0" err="1"/>
              <a:t>ví</a:t>
            </a:r>
            <a:r>
              <a:rPr dirty="0"/>
              <a:t> </a:t>
            </a:r>
            <a:r>
              <a:rPr dirty="0" err="1"/>
              <a:t>dụ</a:t>
            </a:r>
            <a:r>
              <a:rPr dirty="0"/>
              <a:t>: "</a:t>
            </a:r>
            <a:r>
              <a:rPr dirty="0" err="1"/>
              <a:t>Chúng</a:t>
            </a:r>
            <a:r>
              <a:rPr dirty="0"/>
              <a:t> ta </a:t>
            </a:r>
            <a:r>
              <a:rPr dirty="0" err="1"/>
              <a:t>thấy</a:t>
            </a:r>
            <a:r>
              <a:rPr dirty="0"/>
              <a:t> </a:t>
            </a:r>
            <a:r>
              <a:rPr dirty="0" err="1"/>
              <a:t>thách</a:t>
            </a:r>
            <a:r>
              <a:rPr dirty="0"/>
              <a:t> </a:t>
            </a:r>
            <a:r>
              <a:rPr dirty="0" err="1"/>
              <a:t>thức</a:t>
            </a:r>
            <a:r>
              <a:rPr dirty="0"/>
              <a:t> </a:t>
            </a:r>
            <a:r>
              <a:rPr dirty="0" err="1"/>
              <a:t>này</a:t>
            </a:r>
            <a:r>
              <a:rPr dirty="0"/>
              <a:t> </a:t>
            </a:r>
            <a:r>
              <a:rPr dirty="0" err="1"/>
              <a:t>t</a:t>
            </a:r>
            <a:r>
              <a:rPr lang="en-US" dirty="0" err="1"/>
              <a:t>ại</a:t>
            </a:r>
            <a:r>
              <a:rPr dirty="0"/>
              <a:t> </a:t>
            </a:r>
            <a:r>
              <a:rPr lang="en-US" dirty="0" err="1"/>
              <a:t>địa</a:t>
            </a:r>
            <a:r>
              <a:rPr lang="en-US" dirty="0"/>
              <a:t> </a:t>
            </a:r>
            <a:r>
              <a:rPr lang="en-US" dirty="0" err="1"/>
              <a:t>phương</a:t>
            </a:r>
            <a:r>
              <a:rPr lang="en-US" dirty="0"/>
              <a:t> </a:t>
            </a:r>
            <a:r>
              <a:rPr dirty="0" err="1"/>
              <a:t>của</a:t>
            </a:r>
            <a:r>
              <a:rPr dirty="0"/>
              <a:t> </a:t>
            </a:r>
            <a:r>
              <a:rPr dirty="0" err="1"/>
              <a:t>mình</a:t>
            </a:r>
            <a:r>
              <a:rPr dirty="0"/>
              <a:t> </a:t>
            </a:r>
            <a:r>
              <a:rPr dirty="0" err="1"/>
              <a:t>như</a:t>
            </a:r>
            <a:r>
              <a:rPr dirty="0"/>
              <a:t> </a:t>
            </a:r>
            <a:r>
              <a:rPr dirty="0" err="1"/>
              <a:t>thế</a:t>
            </a:r>
            <a:r>
              <a:rPr dirty="0"/>
              <a:t> </a:t>
            </a:r>
            <a:r>
              <a:rPr dirty="0" err="1"/>
              <a:t>nào</a:t>
            </a:r>
            <a:r>
              <a:rPr dirty="0"/>
              <a:t>?")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03965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B377DE-1E45-4905-9DAE-DF0F57B5A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E7A90E-86EB-4C28-8019-B3DC70A7BC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 b="1"/>
            </a:pPr>
            <a:r>
              <a:t>Slide 7 – Kêu gọi hành động</a:t>
            </a:r>
            <a:endParaRPr lang="es-CO" sz="2800" dirty="0"/>
          </a:p>
          <a:p>
            <a:pPr lvl="0">
              <a:defRPr sz="2800"/>
            </a:pPr>
            <a:r>
              <a:t>Điều gì tiếp theo sau sự kiện này?</a:t>
            </a:r>
          </a:p>
          <a:p>
            <a:pPr lvl="0">
              <a:defRPr sz="2800"/>
            </a:pPr>
            <a:r>
              <a:t>Cộng đồng/mạng lưới có thể tham gia như thế nào?</a:t>
            </a:r>
          </a:p>
          <a:p>
            <a:pPr lvl="0">
              <a:defRPr sz="2800"/>
            </a:pPr>
            <a:r>
              <a:t>Các kênh liên lạc (thư, WhatsApp, mạng xã hội)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33162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AABB14-DCB9-4A9A-A915-3CED578FA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BF31A3-A031-4525-931E-D8BD38FE7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 b="1"/>
            </a:pPr>
            <a:r>
              <a:rPr lang="en-US" dirty="0"/>
              <a:t>Slide</a:t>
            </a:r>
            <a:r>
              <a:rPr dirty="0"/>
              <a:t> 8 – </a:t>
            </a:r>
            <a:r>
              <a:rPr dirty="0" err="1"/>
              <a:t>Xác</a:t>
            </a:r>
            <a:r>
              <a:rPr dirty="0"/>
              <a:t> </a:t>
            </a:r>
            <a:r>
              <a:rPr dirty="0" err="1"/>
              <a:t>nhận</a:t>
            </a:r>
            <a:r>
              <a:rPr dirty="0"/>
              <a:t> </a:t>
            </a:r>
            <a:r>
              <a:rPr dirty="0" err="1"/>
              <a:t>chiến</a:t>
            </a:r>
            <a:r>
              <a:rPr dirty="0"/>
              <a:t> </a:t>
            </a:r>
            <a:r>
              <a:rPr dirty="0" err="1"/>
              <a:t>lược</a:t>
            </a:r>
            <a:endParaRPr lang="es-CO" sz="2800" dirty="0"/>
          </a:p>
          <a:p>
            <a:pPr>
              <a:defRPr sz="2800"/>
            </a:pPr>
            <a:r>
              <a:rPr dirty="0" err="1"/>
              <a:t>Cảm</a:t>
            </a:r>
            <a:r>
              <a:rPr dirty="0"/>
              <a:t> </a:t>
            </a:r>
            <a:r>
              <a:rPr dirty="0" err="1"/>
              <a:t>ơn</a:t>
            </a:r>
            <a:r>
              <a:rPr dirty="0"/>
              <a:t> </a:t>
            </a:r>
            <a:r>
              <a:rPr dirty="0" err="1"/>
              <a:t>những</a:t>
            </a:r>
            <a:r>
              <a:rPr dirty="0"/>
              <a:t> </a:t>
            </a:r>
            <a:r>
              <a:rPr dirty="0" err="1"/>
              <a:t>người</a:t>
            </a:r>
            <a:r>
              <a:rPr dirty="0"/>
              <a:t> </a:t>
            </a:r>
            <a:r>
              <a:rPr dirty="0" err="1"/>
              <a:t>đã</a:t>
            </a:r>
            <a:r>
              <a:rPr dirty="0"/>
              <a:t> </a:t>
            </a:r>
            <a:r>
              <a:rPr dirty="0" err="1"/>
              <a:t>tổ</a:t>
            </a:r>
            <a:r>
              <a:rPr dirty="0"/>
              <a:t> </a:t>
            </a:r>
            <a:r>
              <a:rPr dirty="0" err="1"/>
              <a:t>chức</a:t>
            </a:r>
            <a:r>
              <a:rPr dirty="0"/>
              <a:t> </a:t>
            </a:r>
            <a:r>
              <a:rPr dirty="0" err="1"/>
              <a:t>sự</a:t>
            </a:r>
            <a:r>
              <a:rPr dirty="0"/>
              <a:t> </a:t>
            </a:r>
            <a:r>
              <a:rPr dirty="0" err="1"/>
              <a:t>kiện</a:t>
            </a:r>
            <a:r>
              <a:rPr dirty="0"/>
              <a:t> </a:t>
            </a:r>
            <a:r>
              <a:rPr dirty="0" err="1"/>
              <a:t>và</a:t>
            </a:r>
            <a:r>
              <a:rPr dirty="0"/>
              <a:t> </a:t>
            </a:r>
            <a:r>
              <a:rPr dirty="0" err="1"/>
              <a:t>thừa</a:t>
            </a:r>
            <a:r>
              <a:rPr dirty="0"/>
              <a:t> </a:t>
            </a:r>
            <a:r>
              <a:rPr dirty="0" err="1"/>
              <a:t>nhận</a:t>
            </a:r>
            <a:r>
              <a:rPr dirty="0"/>
              <a:t> </a:t>
            </a:r>
            <a:r>
              <a:rPr dirty="0" err="1"/>
              <a:t>rằng</a:t>
            </a:r>
            <a:r>
              <a:rPr dirty="0"/>
              <a:t> </a:t>
            </a:r>
            <a:r>
              <a:rPr dirty="0" err="1"/>
              <a:t>bạn</a:t>
            </a:r>
            <a:r>
              <a:rPr dirty="0"/>
              <a:t> chia </a:t>
            </a:r>
            <a:r>
              <a:rPr dirty="0" err="1"/>
              <a:t>sẻ</a:t>
            </a:r>
            <a:r>
              <a:rPr dirty="0"/>
              <a:t> </a:t>
            </a:r>
            <a:r>
              <a:rPr dirty="0" err="1"/>
              <a:t>sự</a:t>
            </a:r>
            <a:r>
              <a:rPr dirty="0"/>
              <a:t> </a:t>
            </a:r>
            <a:r>
              <a:rPr dirty="0" err="1"/>
              <a:t>kiện</a:t>
            </a:r>
            <a:r>
              <a:rPr dirty="0"/>
              <a:t> </a:t>
            </a:r>
            <a:r>
              <a:rPr dirty="0" err="1"/>
              <a:t>với</a:t>
            </a:r>
            <a:r>
              <a:rPr dirty="0"/>
              <a:t> </a:t>
            </a:r>
            <a:r>
              <a:rPr dirty="0" err="1"/>
              <a:t>mạng</a:t>
            </a:r>
            <a:r>
              <a:rPr dirty="0"/>
              <a:t> </a:t>
            </a:r>
            <a:r>
              <a:rPr dirty="0" err="1"/>
              <a:t>lưới</a:t>
            </a:r>
            <a:r>
              <a:rPr dirty="0"/>
              <a:t> </a:t>
            </a:r>
            <a:r>
              <a:rPr dirty="0" err="1"/>
              <a:t>của</a:t>
            </a:r>
            <a:r>
              <a:rPr dirty="0"/>
              <a:t> </a:t>
            </a:r>
            <a:r>
              <a:rPr dirty="0" err="1"/>
              <a:t>mình</a:t>
            </a:r>
            <a:r>
              <a:rPr dirty="0"/>
              <a:t> </a:t>
            </a:r>
            <a:r>
              <a:rPr dirty="0" err="1"/>
              <a:t>vì</a:t>
            </a:r>
            <a:r>
              <a:rPr dirty="0"/>
              <a:t> </a:t>
            </a:r>
            <a:r>
              <a:rPr dirty="0" err="1"/>
              <a:t>tiếng</a:t>
            </a:r>
            <a:r>
              <a:rPr dirty="0"/>
              <a:t> </a:t>
            </a:r>
            <a:r>
              <a:rPr dirty="0" err="1"/>
              <a:t>nói</a:t>
            </a:r>
            <a:r>
              <a:rPr dirty="0"/>
              <a:t> </a:t>
            </a:r>
            <a:r>
              <a:rPr dirty="0" err="1"/>
              <a:t>của</a:t>
            </a:r>
            <a:r>
              <a:rPr dirty="0"/>
              <a:t> </a:t>
            </a:r>
            <a:r>
              <a:rPr dirty="0" err="1"/>
              <a:t>họ</a:t>
            </a:r>
            <a:r>
              <a:rPr dirty="0"/>
              <a:t> </a:t>
            </a:r>
            <a:r>
              <a:rPr lang="en-US" dirty="0" err="1"/>
              <a:t>đóng</a:t>
            </a:r>
            <a:r>
              <a:rPr lang="en-US" dirty="0"/>
              <a:t> </a:t>
            </a:r>
            <a:r>
              <a:rPr lang="en-US" dirty="0" err="1"/>
              <a:t>vai</a:t>
            </a:r>
            <a:r>
              <a:rPr lang="en-US" dirty="0"/>
              <a:t>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dirty="0" err="1"/>
              <a:t>quan</a:t>
            </a:r>
            <a:r>
              <a:rPr dirty="0"/>
              <a:t> </a:t>
            </a:r>
            <a:r>
              <a:rPr dirty="0" err="1"/>
              <a:t>trọng</a:t>
            </a:r>
            <a:r>
              <a:rPr dirty="0"/>
              <a:t>.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8350407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ción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DDFD3C6A8740A4A8713E3725C413646" ma:contentTypeVersion="18" ma:contentTypeDescription="Crear nuevo documento." ma:contentTypeScope="" ma:versionID="c47ee9ee7dc5df7fb5d11c0e23bcda59">
  <xsd:schema xmlns:xsd="http://www.w3.org/2001/XMLSchema" xmlns:xs="http://www.w3.org/2001/XMLSchema" xmlns:p="http://schemas.microsoft.com/office/2006/metadata/properties" xmlns:ns3="5d021360-5372-44b8-83a8-057955e242bb" xmlns:ns4="b00818ab-216c-4476-b987-ef2794128a23" targetNamespace="http://schemas.microsoft.com/office/2006/metadata/properties" ma:root="true" ma:fieldsID="60e22c271fa985d1833c1f89a13e5793" ns3:_="" ns4:_="">
    <xsd:import namespace="5d021360-5372-44b8-83a8-057955e242bb"/>
    <xsd:import namespace="b00818ab-216c-4476-b987-ef2794128a2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Location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021360-5372-44b8-83a8-057955e242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0818ab-216c-4476-b987-ef2794128a2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d021360-5372-44b8-83a8-057955e242bb" xsi:nil="true"/>
  </documentManagement>
</p:properties>
</file>

<file path=customXml/itemProps1.xml><?xml version="1.0" encoding="utf-8"?>
<ds:datastoreItem xmlns:ds="http://schemas.openxmlformats.org/officeDocument/2006/customXml" ds:itemID="{79369770-D171-4582-A177-ED0BA7D816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021360-5372-44b8-83a8-057955e242bb"/>
    <ds:schemaRef ds:uri="b00818ab-216c-4476-b987-ef2794128a2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8266842-E558-4CB2-9CF1-F6E26C8D3B3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A1325B8-A953-47A9-B37F-B63755F76B60}">
  <ds:schemaRefs>
    <ds:schemaRef ds:uri="http://purl.org/dc/dcmitype/"/>
    <ds:schemaRef ds:uri="http://schemas.openxmlformats.org/package/2006/metadata/core-properties"/>
    <ds:schemaRef ds:uri="http://purl.org/dc/terms/"/>
    <ds:schemaRef ds:uri="5d021360-5372-44b8-83a8-057955e242bb"/>
    <ds:schemaRef ds:uri="http://purl.org/dc/elements/1.1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b00818ab-216c-4476-b987-ef2794128a23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</TotalTime>
  <Words>315</Words>
  <Application>Microsoft Office PowerPoint</Application>
  <PresentationFormat>Panorámica</PresentationFormat>
  <Paragraphs>26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Calibri</vt:lpstr>
      <vt:lpstr>Calibri Light</vt:lpstr>
      <vt:lpstr>Retrospección</vt:lpstr>
      <vt:lpstr>Mẫu thuyết trình ngắn để chia sẻ với cộng đồng / mạng lưới địa phương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Plantilla de presentación corta para compartir con comunidad / red local</dc:title>
  <dc:creator>Denis Adriana Toledo Nieto</dc:creator>
  <cp:lastModifiedBy>Denis Adriana Toledo Nieto</cp:lastModifiedBy>
  <cp:revision>2</cp:revision>
  <dcterms:created xsi:type="dcterms:W3CDTF">2025-11-14T03:36:25Z</dcterms:created>
  <dcterms:modified xsi:type="dcterms:W3CDTF">2026-03-31T02:51:34Z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0x010100DDDFD3C6A8740A4A8713E3725C413646</vt:lpwstr>
  </property>
</Properties>
</file>